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1140" r:id="rId4"/>
    <p:sldId id="1142" r:id="rId5"/>
    <p:sldId id="1143" r:id="rId6"/>
    <p:sldId id="1144" r:id="rId7"/>
    <p:sldId id="1145" r:id="rId8"/>
    <p:sldId id="1146" r:id="rId9"/>
    <p:sldId id="1147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700808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96952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1200329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是一篇新媒体语篇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年无锡马拉松比赛的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相关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5" y="1260738"/>
            <a:ext cx="11485848" cy="1448182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907886"/>
            <a:ext cx="1651000" cy="403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h50.jpg" descr="id:21475029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427503" y="1157059"/>
            <a:ext cx="9356773" cy="38503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  <a:ln w="19050"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Basic information about the race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Race date and departure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Sunday, 23 March 2025, 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Event race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Marathon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 km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Half Marathon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0975 km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Happy Run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km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Entry-related information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of entry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Friday, 27 Dec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2024, 10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00-Monday, 6 Jan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2025, 17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publicizing the lot-drawing results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Sunday, 12 Jan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2025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Ⅲ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of payment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Sunday, 12 Jan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2025—Friday, 17 Jan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2025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Entry fee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2742"/>
            <a:ext cx="11485848" cy="2862322"/>
          </a:xfrm>
          <a:ln w="19050">
            <a:solidFill>
              <a:schemeClr val="tx1"/>
            </a:solidFill>
          </a:ln>
        </p:spPr>
        <p:txBody>
          <a:bodyPr/>
          <a:lstStyle/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618171" y="1521366"/>
          <a:ext cx="10971213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194243"/>
                <a:gridCol w="3760932"/>
                <a:gridCol w="5016038"/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Race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Nationality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Foreign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Nationality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Marathon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RMB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yuan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RMB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450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yuan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/USD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dollars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Half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marathon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RMB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yuan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RMB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450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yuan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/USD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dollars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Happy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RMB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yuan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RMB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225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yuan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/USD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dollars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 above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066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poster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web page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066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news report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comic strip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8076" y="853440"/>
            <a:ext cx="3259318" cy="4605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74641" y="82943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24208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https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//wuxi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marathon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org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及材料整体结构可知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符合网页（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web page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）的信息呈现特点。故选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0664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start running for the 11th Wuxi Marathon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066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Sunday, 23 Mar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2025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066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Friday, 27 Dec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2024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066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Monday, 6 Jan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2025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066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Friday, 17 Jan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2025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8432" y="820728"/>
            <a:ext cx="467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A</a:t>
            </a:r>
            <a:endParaRPr lang="zh-CN" altLang="en-US" dirty="0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3544956"/>
            <a:ext cx="11485848" cy="1960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Race date and departure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出发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Sunday, 23 March 2025, 7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无锡马拉松比赛的出发时间是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日星期日。故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0664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take part in the half marathon with a foreign friend, the cost will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066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200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300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0664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325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650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0658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34566" y="292494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“Half marathon”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对应的费用信息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中国国籍的参赛者费用是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“RMB 200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外国国籍的参赛者费用是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“RMB 450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/USD 65 dollars”,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那么一个中国人和一个外国朋友一起参加半程马拉松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费用就是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650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1449</Words>
  <Application>WPS 演示</Application>
  <PresentationFormat>自定义</PresentationFormat>
  <Paragraphs>72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仿宋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zxh</cp:lastModifiedBy>
  <cp:revision>449</cp:revision>
  <dcterms:created xsi:type="dcterms:W3CDTF">2020-11-06T05:24:00Z</dcterms:created>
  <dcterms:modified xsi:type="dcterms:W3CDTF">2025-09-18T07:56:21Z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6818BEAF3FCA4881B51574068662D80C_12</vt:lpwstr>
  </property>
</Properties>
</file>